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place/Jharkhand" TargetMode="External"/><Relationship Id="rId2" Type="http://schemas.openxmlformats.org/officeDocument/2006/relationships/hyperlink" Target="https://www.britannica.com/place/Deogha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ritannica.com/place/Rajmahal" TargetMode="External"/><Relationship Id="rId4" Type="http://schemas.openxmlformats.org/officeDocument/2006/relationships/hyperlink" Target="https://www.britannica.com/place/Indi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"/>
            <a:ext cx="6477000" cy="1447800"/>
          </a:xfrm>
        </p:spPr>
        <p:txBody>
          <a:bodyPr/>
          <a:lstStyle/>
          <a:p>
            <a:r>
              <a:rPr lang="en-US" dirty="0" smtClean="0"/>
              <a:t>Temple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2667000"/>
            <a:ext cx="5943600" cy="370792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F:\Biju\2017-2018\Even Semester\History of Indian Architecture\Photos\9321-004-5AE47EE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752600"/>
            <a:ext cx="5272193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7696200" cy="63215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Dravidian temple architecture evolved in South India predominantly comprise of temples built of sandstone, soapstone or granite.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square-shaped temple called </a:t>
            </a:r>
            <a:r>
              <a:rPr lang="en-US" dirty="0" err="1" smtClean="0"/>
              <a:t>Vimana</a:t>
            </a:r>
            <a:r>
              <a:rPr lang="en-US" dirty="0" smtClean="0"/>
              <a:t> has one or more storied pyramidal roof while its cell houses the image or emblem of the God.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Mandapas</a:t>
            </a:r>
            <a:r>
              <a:rPr lang="en-US" dirty="0" smtClean="0"/>
              <a:t>/</a:t>
            </a:r>
            <a:r>
              <a:rPr lang="en-US" dirty="0" err="1" smtClean="0"/>
              <a:t>Mandapams</a:t>
            </a:r>
            <a:r>
              <a:rPr lang="en-US" dirty="0" smtClean="0"/>
              <a:t> or porches are built in such a way that these precede and cover the door that leads to the cell.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Gopurams</a:t>
            </a:r>
            <a:r>
              <a:rPr lang="en-US" dirty="0" smtClean="0"/>
              <a:t>/</a:t>
            </a:r>
            <a:r>
              <a:rPr lang="en-US" dirty="0" err="1" smtClean="0"/>
              <a:t>Gopuras</a:t>
            </a:r>
            <a:r>
              <a:rPr lang="en-US" dirty="0" smtClean="0"/>
              <a:t> or elaborate gateway-towers or gate-pyramids encloses the temples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Chaultris</a:t>
            </a:r>
            <a:r>
              <a:rPr lang="en-US" dirty="0" smtClean="0"/>
              <a:t> or pillared halls employed for different purposes forms one of the principal and constant features of this style. </a:t>
            </a:r>
            <a:endParaRPr lang="en-US" dirty="0" smtClean="0"/>
          </a:p>
          <a:p>
            <a:r>
              <a:rPr lang="en-US" dirty="0" smtClean="0"/>
              <a:t>Temple </a:t>
            </a:r>
            <a:r>
              <a:rPr lang="en-US" dirty="0" smtClean="0"/>
              <a:t>tanks, wells, abodes of priests and other important buildings form part of this temple style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famous </a:t>
            </a:r>
            <a:r>
              <a:rPr lang="en-US" dirty="0" err="1" smtClean="0"/>
              <a:t>Thanjavur</a:t>
            </a:r>
            <a:r>
              <a:rPr lang="en-US" dirty="0" smtClean="0"/>
              <a:t> temple of Tamil Nadu typifies this style.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Biju\2017-2018\Even Semester\History of Indian Architecture\Photos\indian-architecture-march-2011-8-10-yrs-10-72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685800"/>
            <a:ext cx="8425804" cy="5694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324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VESARA STYLE 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It</a:t>
            </a:r>
            <a:r>
              <a:rPr lang="en-US" b="1" dirty="0" smtClean="0"/>
              <a:t> emerged during early medieval period.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It is a </a:t>
            </a:r>
            <a:r>
              <a:rPr lang="en-US" b="1" dirty="0" smtClean="0"/>
              <a:t>hybrid style </a:t>
            </a:r>
            <a:r>
              <a:rPr lang="en-US" dirty="0" smtClean="0"/>
              <a:t>that borrowed from the northern and southern styles. So, it is a mixture of both </a:t>
            </a:r>
            <a:r>
              <a:rPr lang="en-US" dirty="0" err="1" smtClean="0"/>
              <a:t>Nagara</a:t>
            </a:r>
            <a:r>
              <a:rPr lang="en-US" dirty="0" smtClean="0"/>
              <a:t> and </a:t>
            </a:r>
            <a:r>
              <a:rPr lang="en-US" dirty="0" err="1" smtClean="0"/>
              <a:t>Dravida</a:t>
            </a:r>
            <a:r>
              <a:rPr lang="en-US" dirty="0" smtClean="0"/>
              <a:t> styles of temple architecture.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Temples built in the Deccan under the later </a:t>
            </a:r>
            <a:r>
              <a:rPr lang="en-US" dirty="0" err="1" smtClean="0"/>
              <a:t>Chalukyas</a:t>
            </a:r>
            <a:r>
              <a:rPr lang="en-US" dirty="0" smtClean="0"/>
              <a:t> of </a:t>
            </a:r>
            <a:r>
              <a:rPr lang="en-US" dirty="0" err="1" smtClean="0"/>
              <a:t>Kalyani</a:t>
            </a:r>
            <a:r>
              <a:rPr lang="en-US" dirty="0" smtClean="0"/>
              <a:t> and </a:t>
            </a:r>
            <a:r>
              <a:rPr lang="en-US" dirty="0" err="1" smtClean="0"/>
              <a:t>Hoysalas</a:t>
            </a:r>
            <a:r>
              <a:rPr lang="en-US" dirty="0" smtClean="0"/>
              <a:t> are considered examples of this style.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 smtClean="0"/>
              <a:t>Vesara</a:t>
            </a:r>
            <a:r>
              <a:rPr lang="en-US" dirty="0" smtClean="0"/>
              <a:t> style reduces the height of the temple towers even though the numbers of tiers are retained. This is accomplished by reducing the height of individual tiers.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The semi circular structures of the Buddhist </a:t>
            </a:r>
            <a:r>
              <a:rPr lang="en-US" dirty="0" err="1" smtClean="0"/>
              <a:t>chaityas</a:t>
            </a:r>
            <a:r>
              <a:rPr lang="en-US" dirty="0" smtClean="0"/>
              <a:t> are also borrowed in this style, as in the </a:t>
            </a:r>
            <a:r>
              <a:rPr lang="en-US" dirty="0" err="1" smtClean="0"/>
              <a:t>Durga</a:t>
            </a:r>
            <a:r>
              <a:rPr lang="en-US" dirty="0" smtClean="0"/>
              <a:t> temple of </a:t>
            </a:r>
            <a:r>
              <a:rPr lang="en-US" dirty="0" err="1" smtClean="0"/>
              <a:t>Aihole</a:t>
            </a:r>
            <a:r>
              <a:rPr lang="en-US" dirty="0" smtClean="0"/>
              <a:t>.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Many temples in Central India and Deccan have used the </a:t>
            </a:r>
            <a:r>
              <a:rPr lang="en-US" dirty="0" err="1" smtClean="0"/>
              <a:t>Vesara</a:t>
            </a:r>
            <a:r>
              <a:rPr lang="en-US" dirty="0" smtClean="0"/>
              <a:t> style with regional modifications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Papanatha</a:t>
            </a:r>
            <a:r>
              <a:rPr lang="en-US" dirty="0" smtClean="0"/>
              <a:t> temple (680 AD) in particular and </a:t>
            </a:r>
            <a:r>
              <a:rPr lang="en-US" dirty="0" err="1" smtClean="0"/>
              <a:t>someother</a:t>
            </a:r>
            <a:r>
              <a:rPr lang="en-US" dirty="0" smtClean="0"/>
              <a:t> </a:t>
            </a:r>
            <a:r>
              <a:rPr lang="en-US" dirty="0" smtClean="0"/>
              <a:t>temples to a lesser extent located at </a:t>
            </a:r>
            <a:r>
              <a:rPr lang="en-US" dirty="0" err="1" smtClean="0"/>
              <a:t>Pattadakal</a:t>
            </a:r>
            <a:r>
              <a:rPr lang="en-US" dirty="0" smtClean="0"/>
              <a:t> demonstrate panache for this stylistic overlap‛.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04800"/>
            <a:ext cx="7696200" cy="61691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dirty="0" smtClean="0"/>
              <a:t>The trend of merging two styles was started by the </a:t>
            </a:r>
            <a:r>
              <a:rPr lang="en-US" dirty="0" err="1" smtClean="0"/>
              <a:t>Chalukyas</a:t>
            </a:r>
            <a:r>
              <a:rPr lang="en-US" dirty="0" smtClean="0"/>
              <a:t> of </a:t>
            </a:r>
            <a:r>
              <a:rPr lang="en-US" dirty="0" err="1" smtClean="0"/>
              <a:t>Badami</a:t>
            </a:r>
            <a:r>
              <a:rPr lang="en-US" dirty="0" smtClean="0"/>
              <a:t> (500-735 AD) who built temples in a style that was essentially a mixture of the </a:t>
            </a:r>
            <a:r>
              <a:rPr lang="en-US" dirty="0" err="1" smtClean="0"/>
              <a:t>Nagara</a:t>
            </a:r>
            <a:r>
              <a:rPr lang="en-US" dirty="0" smtClean="0"/>
              <a:t> and </a:t>
            </a:r>
            <a:r>
              <a:rPr lang="en-US" dirty="0" err="1" smtClean="0"/>
              <a:t>Dravida</a:t>
            </a:r>
            <a:r>
              <a:rPr lang="en-US" dirty="0" smtClean="0"/>
              <a:t> </a:t>
            </a:r>
            <a:r>
              <a:rPr lang="en-US" dirty="0" smtClean="0"/>
              <a:t>styles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dirty="0" smtClean="0"/>
              <a:t>F</a:t>
            </a:r>
            <a:r>
              <a:rPr lang="en-US" dirty="0" smtClean="0"/>
              <a:t>urther </a:t>
            </a:r>
            <a:r>
              <a:rPr lang="en-US" dirty="0" smtClean="0"/>
              <a:t>refined by the </a:t>
            </a:r>
            <a:r>
              <a:rPr lang="en-US" dirty="0" err="1" smtClean="0"/>
              <a:t>Rashtrakutas</a:t>
            </a:r>
            <a:r>
              <a:rPr lang="en-US" dirty="0" smtClean="0"/>
              <a:t> of </a:t>
            </a:r>
            <a:r>
              <a:rPr lang="en-US" dirty="0" err="1" smtClean="0"/>
              <a:t>Manyakheta</a:t>
            </a:r>
            <a:r>
              <a:rPr lang="en-US" dirty="0" smtClean="0"/>
              <a:t> (750-983 AD) in </a:t>
            </a:r>
            <a:r>
              <a:rPr lang="en-US" dirty="0" err="1" smtClean="0"/>
              <a:t>Ellora</a:t>
            </a:r>
            <a:r>
              <a:rPr lang="en-US" dirty="0" smtClean="0"/>
              <a:t>, </a:t>
            </a:r>
            <a:r>
              <a:rPr lang="en-US" dirty="0" err="1" smtClean="0"/>
              <a:t>Chalukyas</a:t>
            </a:r>
            <a:r>
              <a:rPr lang="en-US" dirty="0" smtClean="0"/>
              <a:t> of </a:t>
            </a:r>
            <a:r>
              <a:rPr lang="en-US" dirty="0" err="1" smtClean="0"/>
              <a:t>Kalyani</a:t>
            </a:r>
            <a:r>
              <a:rPr lang="en-US" dirty="0" smtClean="0"/>
              <a:t> (983-1195 AD) in </a:t>
            </a:r>
            <a:r>
              <a:rPr lang="en-US" dirty="0" err="1" smtClean="0"/>
              <a:t>Lakkundi</a:t>
            </a:r>
            <a:r>
              <a:rPr lang="en-US" dirty="0" smtClean="0"/>
              <a:t>, </a:t>
            </a:r>
            <a:r>
              <a:rPr lang="en-US" dirty="0" err="1" smtClean="0"/>
              <a:t>Dambal</a:t>
            </a:r>
            <a:r>
              <a:rPr lang="en-US" dirty="0" smtClean="0"/>
              <a:t>, </a:t>
            </a:r>
            <a:r>
              <a:rPr lang="en-US" dirty="0" err="1" smtClean="0"/>
              <a:t>Gadag</a:t>
            </a:r>
            <a:r>
              <a:rPr lang="en-US" dirty="0" smtClean="0"/>
              <a:t> etc. and epitomized by the </a:t>
            </a:r>
            <a:r>
              <a:rPr lang="en-US" dirty="0" err="1" smtClean="0"/>
              <a:t>Hoysalas</a:t>
            </a:r>
            <a:r>
              <a:rPr lang="en-US" dirty="0" smtClean="0"/>
              <a:t> (1000-1330 AD). 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dirty="0" smtClean="0"/>
              <a:t>Most of the temples built in </a:t>
            </a:r>
            <a:r>
              <a:rPr lang="en-US" dirty="0" err="1" smtClean="0"/>
              <a:t>Halebid</a:t>
            </a:r>
            <a:r>
              <a:rPr lang="en-US" dirty="0" smtClean="0"/>
              <a:t>, </a:t>
            </a:r>
            <a:r>
              <a:rPr lang="en-US" dirty="0" err="1" smtClean="0"/>
              <a:t>Belur</a:t>
            </a:r>
            <a:r>
              <a:rPr lang="en-US" dirty="0" smtClean="0"/>
              <a:t> and </a:t>
            </a:r>
            <a:r>
              <a:rPr lang="en-US" dirty="0" err="1" smtClean="0"/>
              <a:t>Somanathapura</a:t>
            </a:r>
            <a:r>
              <a:rPr lang="en-US" dirty="0" smtClean="0"/>
              <a:t> are classified under this style.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Biju\2017-2018\Even Semester\History of Indian Architecture\Photos\Aihole-Pattadakal9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8607028" cy="3825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7772400" cy="6477000"/>
          </a:xfrm>
        </p:spPr>
        <p:txBody>
          <a:bodyPr/>
          <a:lstStyle/>
          <a:p>
            <a:pPr algn="just"/>
            <a:r>
              <a:rPr lang="en-US" dirty="0" smtClean="0"/>
              <a:t>One important part of the ancient Indian temples was their decoration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It is reflected in the multitude details of figured sculpture as well as in the architectural </a:t>
            </a:r>
            <a:r>
              <a:rPr lang="en-US" dirty="0" smtClean="0"/>
              <a:t>elements.</a:t>
            </a:r>
          </a:p>
          <a:p>
            <a:pPr algn="just"/>
            <a:r>
              <a:rPr lang="en-US" dirty="0" smtClean="0"/>
              <a:t>Another </a:t>
            </a:r>
            <a:r>
              <a:rPr lang="en-US" dirty="0" smtClean="0"/>
              <a:t>important component of Indian temples was the </a:t>
            </a:r>
            <a:r>
              <a:rPr lang="en-US" dirty="0" err="1" smtClean="0"/>
              <a:t>garbha-griha</a:t>
            </a:r>
            <a:r>
              <a:rPr lang="en-US" dirty="0" smtClean="0"/>
              <a:t> or the womb chamber, housing the deity of the temple.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garbha-griha</a:t>
            </a:r>
            <a:r>
              <a:rPr lang="en-US" dirty="0" smtClean="0"/>
              <a:t> was provided with a circumambulation passage </a:t>
            </a:r>
            <a:r>
              <a:rPr lang="en-US" dirty="0" smtClean="0"/>
              <a:t>around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In the initial stages of its evolution, the temples of North and South India were distinguished on the basis of some specific features like </a:t>
            </a:r>
            <a:r>
              <a:rPr lang="en-US" dirty="0" err="1" smtClean="0"/>
              <a:t>sikhara</a:t>
            </a:r>
            <a:r>
              <a:rPr lang="en-US" dirty="0" smtClean="0"/>
              <a:t> and gateways.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 smtClean="0"/>
              <a:t>the north Indian temples, the </a:t>
            </a:r>
            <a:r>
              <a:rPr lang="en-US" dirty="0" err="1" smtClean="0"/>
              <a:t>sikhara</a:t>
            </a:r>
            <a:r>
              <a:rPr lang="en-US" dirty="0" smtClean="0"/>
              <a:t> remained the most prominent component while the gateway was generally unassuming.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7924800" cy="6477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Design</a:t>
            </a:r>
          </a:p>
          <a:p>
            <a:pPr algn="just">
              <a:buNone/>
            </a:pPr>
            <a:r>
              <a:rPr lang="en-US" dirty="0" smtClean="0"/>
              <a:t>	The </a:t>
            </a:r>
            <a:r>
              <a:rPr lang="en-US" dirty="0" smtClean="0"/>
              <a:t>four essential and significant principles which are also aims of human life according to Indian philosophy are the quests for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artha</a:t>
            </a:r>
            <a:r>
              <a:rPr lang="en-US" dirty="0" smtClean="0"/>
              <a:t> </a:t>
            </a:r>
            <a:r>
              <a:rPr lang="en-US" dirty="0" smtClean="0"/>
              <a:t>- wealth and prosperity;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/>
              <a:t>(ii) </a:t>
            </a:r>
            <a:r>
              <a:rPr lang="en-US" dirty="0" err="1" smtClean="0"/>
              <a:t>kama</a:t>
            </a:r>
            <a:r>
              <a:rPr lang="en-US" dirty="0" smtClean="0"/>
              <a:t> </a:t>
            </a:r>
            <a:r>
              <a:rPr lang="en-US" dirty="0" smtClean="0"/>
              <a:t>- sex and pleasure;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/>
              <a:t>(iii) dharma </a:t>
            </a:r>
            <a:r>
              <a:rPr lang="en-US" dirty="0" smtClean="0"/>
              <a:t>- moral life and virtues;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/>
              <a:t>(iv) </a:t>
            </a:r>
            <a:r>
              <a:rPr lang="en-US" dirty="0" err="1" smtClean="0"/>
              <a:t>moksha</a:t>
            </a:r>
            <a:r>
              <a:rPr lang="en-US" dirty="0" smtClean="0"/>
              <a:t> - self knowledge and </a:t>
            </a:r>
            <a:r>
              <a:rPr lang="en-US" dirty="0" err="1" smtClean="0"/>
              <a:t>realisation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/>
              <a:t>The </a:t>
            </a:r>
            <a:r>
              <a:rPr lang="en-US" dirty="0" smtClean="0"/>
              <a:t>Hindu temples suggest contemplations, encouragement and further purification of mind and prompt the process of self-</a:t>
            </a:r>
            <a:r>
              <a:rPr lang="en-US" dirty="0" err="1" smtClean="0"/>
              <a:t>realisation</a:t>
            </a:r>
            <a:r>
              <a:rPr lang="en-US" dirty="0" smtClean="0"/>
              <a:t> in devotees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7772400" cy="6477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Site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	The </a:t>
            </a:r>
            <a:r>
              <a:rPr lang="en-US" dirty="0" smtClean="0"/>
              <a:t>areas of Hindu temple sites are usually vast with many of them built near water bodies, in the lap of </a:t>
            </a:r>
            <a:r>
              <a:rPr lang="en-US" dirty="0" smtClean="0"/>
              <a:t>nature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Leading </a:t>
            </a:r>
            <a:r>
              <a:rPr lang="en-US" dirty="0" smtClean="0"/>
              <a:t>Hindu temples are suggested near natural water bodies like confluence of rivers, river banks, seashores and </a:t>
            </a:r>
            <a:r>
              <a:rPr lang="en-US" dirty="0" smtClean="0"/>
              <a:t>lakes</a:t>
            </a:r>
          </a:p>
          <a:p>
            <a:pPr algn="just">
              <a:buNone/>
            </a:pPr>
            <a:r>
              <a:rPr lang="en-US" b="1" dirty="0" smtClean="0"/>
              <a:t>Layout</a:t>
            </a:r>
          </a:p>
          <a:p>
            <a:pPr algn="just">
              <a:buNone/>
            </a:pPr>
            <a:r>
              <a:rPr lang="en-US" dirty="0" smtClean="0"/>
              <a:t>	Layout </a:t>
            </a:r>
            <a:r>
              <a:rPr lang="en-US" dirty="0" smtClean="0"/>
              <a:t>of a Hindu temple pursues a geometrical design known as </a:t>
            </a:r>
            <a:r>
              <a:rPr lang="en-US" dirty="0" err="1" smtClean="0"/>
              <a:t>vastu</a:t>
            </a:r>
            <a:r>
              <a:rPr lang="en-US" dirty="0" smtClean="0"/>
              <a:t>-</a:t>
            </a:r>
            <a:r>
              <a:rPr lang="en-US" dirty="0" err="1" smtClean="0"/>
              <a:t>purusha</a:t>
            </a:r>
            <a:r>
              <a:rPr lang="en-US" dirty="0" smtClean="0"/>
              <a:t>-</a:t>
            </a:r>
            <a:r>
              <a:rPr lang="en-US" dirty="0" err="1" smtClean="0"/>
              <a:t>mandala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T</a:t>
            </a:r>
            <a:r>
              <a:rPr lang="en-US" dirty="0" smtClean="0"/>
              <a:t>he </a:t>
            </a:r>
            <a:r>
              <a:rPr lang="en-US" dirty="0" smtClean="0"/>
              <a:t>name of which is derived from the three vital components of the design namely </a:t>
            </a:r>
            <a:r>
              <a:rPr lang="en-US" dirty="0" err="1" smtClean="0"/>
              <a:t>Vastu</a:t>
            </a:r>
            <a:r>
              <a:rPr lang="en-US" dirty="0" smtClean="0"/>
              <a:t> meaning </a:t>
            </a:r>
            <a:r>
              <a:rPr lang="en-US" dirty="0" err="1" smtClean="0"/>
              <a:t>Vaas</a:t>
            </a:r>
            <a:r>
              <a:rPr lang="en-US" dirty="0" smtClean="0"/>
              <a:t> or a place of dwelling; </a:t>
            </a:r>
            <a:r>
              <a:rPr lang="en-US" dirty="0" err="1" smtClean="0"/>
              <a:t>Purusha</a:t>
            </a:r>
            <a:r>
              <a:rPr lang="en-US" dirty="0" smtClean="0"/>
              <a:t>, meaning the Universal principle; and </a:t>
            </a:r>
            <a:r>
              <a:rPr lang="en-US" dirty="0" err="1" smtClean="0"/>
              <a:t>Mandala</a:t>
            </a:r>
            <a:r>
              <a:rPr lang="en-US" dirty="0" smtClean="0"/>
              <a:t> meaning circle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28600"/>
            <a:ext cx="7696200" cy="6324600"/>
          </a:xfrm>
        </p:spPr>
        <p:txBody>
          <a:bodyPr/>
          <a:lstStyle/>
          <a:p>
            <a:r>
              <a:rPr lang="en-US" dirty="0" err="1" smtClean="0"/>
              <a:t>Silapasastras</a:t>
            </a:r>
            <a:r>
              <a:rPr lang="en-US" dirty="0" smtClean="0"/>
              <a:t> refer </a:t>
            </a:r>
            <a:r>
              <a:rPr lang="en-US" dirty="0" smtClean="0"/>
              <a:t>to three major styles of temple architecture, </a:t>
            </a:r>
            <a:r>
              <a:rPr lang="en-US" dirty="0" err="1" smtClean="0"/>
              <a:t>Nagara</a:t>
            </a:r>
            <a:r>
              <a:rPr lang="en-US" dirty="0" smtClean="0"/>
              <a:t>, </a:t>
            </a:r>
            <a:r>
              <a:rPr lang="en-US" dirty="0" err="1" smtClean="0"/>
              <a:t>Dravida</a:t>
            </a:r>
            <a:r>
              <a:rPr lang="en-US" dirty="0" smtClean="0"/>
              <a:t>, and </a:t>
            </a:r>
            <a:r>
              <a:rPr lang="en-US" dirty="0" err="1" smtClean="0"/>
              <a:t>Vesara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b="1" dirty="0" err="1" smtClean="0"/>
              <a:t>Nagara</a:t>
            </a:r>
            <a:r>
              <a:rPr lang="en-US" b="1" dirty="0" smtClean="0"/>
              <a:t> style</a:t>
            </a:r>
            <a:r>
              <a:rPr lang="en-US" dirty="0" smtClean="0"/>
              <a:t> is associated with the land between the Himalayas and </a:t>
            </a:r>
            <a:r>
              <a:rPr lang="en-US" dirty="0" err="1" smtClean="0"/>
              <a:t>Vindhyas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Dravida</a:t>
            </a:r>
            <a:r>
              <a:rPr lang="en-US" b="1" dirty="0" smtClean="0"/>
              <a:t> style</a:t>
            </a:r>
            <a:r>
              <a:rPr lang="en-US" dirty="0" smtClean="0"/>
              <a:t> with the land between the Krishna and </a:t>
            </a:r>
            <a:r>
              <a:rPr lang="en-US" dirty="0" err="1" smtClean="0"/>
              <a:t>Kaveri</a:t>
            </a:r>
            <a:r>
              <a:rPr lang="en-US" dirty="0" smtClean="0"/>
              <a:t> </a:t>
            </a:r>
            <a:r>
              <a:rPr lang="en-US" dirty="0" smtClean="0"/>
              <a:t>rivers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r>
              <a:rPr lang="en-US" b="1" dirty="0" err="1" smtClean="0"/>
              <a:t>Vesara</a:t>
            </a:r>
            <a:r>
              <a:rPr lang="en-US" b="1" dirty="0" smtClean="0"/>
              <a:t> style</a:t>
            </a:r>
            <a:r>
              <a:rPr lang="en-US" dirty="0" smtClean="0"/>
              <a:t> is sometimes associated with the area between the </a:t>
            </a:r>
            <a:r>
              <a:rPr lang="en-US" dirty="0" err="1" smtClean="0"/>
              <a:t>Vindhyas</a:t>
            </a:r>
            <a:r>
              <a:rPr lang="en-US" dirty="0" smtClean="0"/>
              <a:t> and the Krishna river.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533400"/>
            <a:ext cx="8382000" cy="5940552"/>
          </a:xfrm>
        </p:spPr>
        <p:txBody>
          <a:bodyPr>
            <a:normAutofit/>
          </a:bodyPr>
          <a:lstStyle/>
          <a:p>
            <a:r>
              <a:rPr lang="en-US" b="1" dirty="0" smtClean="0"/>
              <a:t>NAGARA STYLE </a:t>
            </a:r>
            <a:r>
              <a:rPr lang="en-US" b="1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</a:t>
            </a:r>
            <a:r>
              <a:rPr lang="en-US" dirty="0" err="1" smtClean="0"/>
              <a:t>Nagara</a:t>
            </a:r>
            <a:r>
              <a:rPr lang="en-US" dirty="0" smtClean="0"/>
              <a:t> style has its origin in the </a:t>
            </a:r>
            <a:r>
              <a:rPr lang="en-US" b="1" dirty="0" smtClean="0"/>
              <a:t>structural temples of the Gupta period</a:t>
            </a:r>
            <a:r>
              <a:rPr lang="en-US" dirty="0" smtClean="0"/>
              <a:t>, especially the </a:t>
            </a:r>
            <a:r>
              <a:rPr lang="en-US" dirty="0" err="1" smtClean="0"/>
              <a:t>Dashavtara</a:t>
            </a:r>
            <a:r>
              <a:rPr lang="en-US" dirty="0" smtClean="0"/>
              <a:t> temple of </a:t>
            </a:r>
            <a:r>
              <a:rPr lang="en-US" dirty="0" err="1" smtClean="0"/>
              <a:t>Deogarh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plan is square with a number of gradual projections in the middle of each side which Imparts it a cruciform shape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 </a:t>
            </a:r>
            <a:r>
              <a:rPr lang="en-US" dirty="0" err="1" smtClean="0"/>
              <a:t>Nagara</a:t>
            </a:r>
            <a:r>
              <a:rPr lang="en-US" dirty="0" smtClean="0"/>
              <a:t> style </a:t>
            </a:r>
            <a:r>
              <a:rPr lang="en-US" b="1" dirty="0" smtClean="0"/>
              <a:t>temples, the structure consists of two buildings</a:t>
            </a:r>
            <a:r>
              <a:rPr lang="en-US" dirty="0" smtClean="0"/>
              <a:t>, the main shrine taller and an adjoining shorter </a:t>
            </a:r>
            <a:r>
              <a:rPr lang="en-US" dirty="0" err="1" smtClean="0"/>
              <a:t>mandapa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</a:t>
            </a:r>
            <a:r>
              <a:rPr lang="en-US" dirty="0" smtClean="0"/>
              <a:t>main difference between these two is the shape of the </a:t>
            </a:r>
            <a:r>
              <a:rPr lang="en-US" dirty="0" err="1" smtClean="0"/>
              <a:t>shikhara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sz="quarter" idx="1"/>
          </p:nvPr>
        </p:nvSpPr>
        <p:spPr>
          <a:xfrm>
            <a:off x="381000" y="304800"/>
            <a:ext cx="8229600" cy="6169025"/>
          </a:xfrm>
        </p:spPr>
        <p:txBody>
          <a:bodyPr/>
          <a:lstStyle/>
          <a:p>
            <a:pPr algn="just"/>
            <a:r>
              <a:rPr lang="en-US" dirty="0" smtClean="0"/>
              <a:t>In the main shrine, </a:t>
            </a:r>
            <a:r>
              <a:rPr lang="en-US" dirty="0" err="1" smtClean="0"/>
              <a:t>abell</a:t>
            </a:r>
            <a:r>
              <a:rPr lang="en-US" dirty="0" smtClean="0"/>
              <a:t> shaped structure further adds to the height.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 smtClean="0"/>
              <a:t>this style, the temples mainly are formed of four chambers, first the ‘</a:t>
            </a:r>
            <a:r>
              <a:rPr lang="en-US" b="1" dirty="0" err="1" smtClean="0"/>
              <a:t>Garbhagriha</a:t>
            </a:r>
            <a:r>
              <a:rPr lang="en-US" b="1" dirty="0" smtClean="0"/>
              <a:t>’</a:t>
            </a:r>
            <a:r>
              <a:rPr lang="en-US" dirty="0" smtClean="0"/>
              <a:t>, then second </a:t>
            </a:r>
            <a:r>
              <a:rPr lang="en-US" b="1" dirty="0" err="1" smtClean="0"/>
              <a:t>Jagmohan</a:t>
            </a:r>
            <a:r>
              <a:rPr lang="en-US" b="1" dirty="0" smtClean="0"/>
              <a:t>’</a:t>
            </a:r>
            <a:r>
              <a:rPr lang="en-US" dirty="0" smtClean="0"/>
              <a:t>, third ‘</a:t>
            </a:r>
            <a:r>
              <a:rPr lang="en-US" b="1" dirty="0" err="1" smtClean="0"/>
              <a:t>Natyamandir</a:t>
            </a:r>
            <a:r>
              <a:rPr lang="en-US" dirty="0" smtClean="0"/>
              <a:t>’ and fourth chamber the ‘</a:t>
            </a:r>
            <a:r>
              <a:rPr lang="en-US" b="1" dirty="0" err="1" smtClean="0"/>
              <a:t>Bhogamandir</a:t>
            </a:r>
            <a:r>
              <a:rPr lang="en-US" dirty="0" smtClean="0"/>
              <a:t>’.</a:t>
            </a:r>
          </a:p>
          <a:p>
            <a:pPr algn="just"/>
            <a:r>
              <a:rPr lang="en-US" dirty="0" smtClean="0"/>
              <a:t>That the prototype of the North Indian temple already existed in the 6th century can be seen in surviving temples such as the temple at </a:t>
            </a:r>
            <a:r>
              <a:rPr lang="en-US" dirty="0" err="1" smtClean="0">
                <a:hlinkClick r:id="rId2"/>
              </a:rPr>
              <a:t>Deoghar</a:t>
            </a:r>
            <a:r>
              <a:rPr lang="en-US" dirty="0" smtClean="0"/>
              <a:t>, Bihar state, which has a small, stunted </a:t>
            </a:r>
            <a:r>
              <a:rPr lang="en-US" i="1" dirty="0" err="1" smtClean="0"/>
              <a:t>shikhara</a:t>
            </a:r>
            <a:r>
              <a:rPr lang="en-US" dirty="0" smtClean="0"/>
              <a:t> over the sanctuary. </a:t>
            </a:r>
            <a:endParaRPr lang="en-US" dirty="0" smtClean="0"/>
          </a:p>
          <a:p>
            <a:pPr algn="just"/>
            <a:r>
              <a:rPr lang="en-US" b="1" dirty="0" err="1" smtClean="0"/>
              <a:t>Deoghar</a:t>
            </a:r>
            <a:r>
              <a:rPr lang="en-US" b="1" dirty="0" smtClean="0"/>
              <a:t>, </a:t>
            </a:r>
            <a:r>
              <a:rPr lang="en-US" dirty="0" smtClean="0"/>
              <a:t>also spelled </a:t>
            </a:r>
            <a:r>
              <a:rPr lang="en-US" b="1" dirty="0" err="1" smtClean="0"/>
              <a:t>Deogarh</a:t>
            </a:r>
            <a:r>
              <a:rPr lang="en-US" dirty="0" smtClean="0"/>
              <a:t>, city, </a:t>
            </a:r>
            <a:r>
              <a:rPr lang="en-US" dirty="0" smtClean="0"/>
              <a:t>northeastern </a:t>
            </a:r>
            <a:r>
              <a:rPr lang="en-US" u="sng" dirty="0" err="1" smtClean="0">
                <a:hlinkClick r:id="rId3"/>
              </a:rPr>
              <a:t>Jharkhand</a:t>
            </a:r>
            <a:r>
              <a:rPr lang="en-US" dirty="0" err="1" smtClean="0"/>
              <a:t>state</a:t>
            </a:r>
            <a:r>
              <a:rPr lang="en-US" dirty="0" smtClean="0"/>
              <a:t>, northeastern </a:t>
            </a:r>
            <a:r>
              <a:rPr lang="en-US" u="sng" dirty="0" smtClean="0">
                <a:hlinkClick r:id="rId4"/>
              </a:rPr>
              <a:t>India</a:t>
            </a:r>
            <a:r>
              <a:rPr lang="en-US" dirty="0" smtClean="0"/>
              <a:t>. It is situated on the Ajay River in the </a:t>
            </a:r>
            <a:r>
              <a:rPr lang="en-US" u="sng" dirty="0" err="1" smtClean="0">
                <a:hlinkClick r:id="rId5"/>
              </a:rPr>
              <a:t>Rajmahal</a:t>
            </a:r>
            <a:r>
              <a:rPr lang="en-US" dirty="0" smtClean="0"/>
              <a:t> Hills.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Biju\2017-2018\Even Semester\History of Indian Architecture\Photos\74086-004-784A1EA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3378200" cy="5080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105400" y="2819400"/>
            <a:ext cx="2971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 smtClean="0"/>
              <a:t>Vishnu temple, </a:t>
            </a:r>
            <a:r>
              <a:rPr lang="en-US" dirty="0" err="1" smtClean="0"/>
              <a:t>Deoghar</a:t>
            </a:r>
            <a:r>
              <a:rPr lang="en-US" dirty="0" smtClean="0"/>
              <a:t>, Jharkhand, India.</a:t>
            </a:r>
          </a:p>
          <a:p>
            <a:pPr fontAlgn="base"/>
            <a:r>
              <a:rPr lang="en-US" i="1" dirty="0" smtClean="0"/>
              <a:t>Frederick M. Asher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705600"/>
          </a:xfrm>
        </p:spPr>
        <p:txBody>
          <a:bodyPr/>
          <a:lstStyle/>
          <a:p>
            <a:pPr fontAlgn="base"/>
            <a:r>
              <a:rPr lang="en-US" dirty="0" smtClean="0"/>
              <a:t>In the northern </a:t>
            </a:r>
            <a:r>
              <a:rPr lang="en-US" dirty="0" err="1" smtClean="0"/>
              <a:t>Nagara</a:t>
            </a:r>
            <a:r>
              <a:rPr lang="en-US" dirty="0" smtClean="0"/>
              <a:t> style, the </a:t>
            </a:r>
            <a:r>
              <a:rPr lang="en-US" i="1" dirty="0" err="1" smtClean="0"/>
              <a:t>shikhara</a:t>
            </a:r>
            <a:r>
              <a:rPr lang="en-US" dirty="0" smtClean="0"/>
              <a:t> takes the shape of a curvilinear beehive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 smtClean="0"/>
              <a:t>The temple is a square with a number of graduated projections in the middle of each side, giving a cruciform shape with a number of re-entrant angles on each </a:t>
            </a:r>
            <a:r>
              <a:rPr lang="en-US" dirty="0" smtClean="0"/>
              <a:t>side.</a:t>
            </a:r>
          </a:p>
          <a:p>
            <a:pPr fontAlgn="base"/>
            <a:r>
              <a:rPr lang="en-US" dirty="0" smtClean="0"/>
              <a:t>The </a:t>
            </a:r>
            <a:r>
              <a:rPr lang="en-US" dirty="0" smtClean="0"/>
              <a:t>projections in the plan are also carried upwards to the top of the </a:t>
            </a:r>
            <a:r>
              <a:rPr lang="en-US" i="1" dirty="0" err="1" smtClean="0"/>
              <a:t>shikhara</a:t>
            </a:r>
            <a:r>
              <a:rPr lang="en-US" i="1" dirty="0" smtClean="0"/>
              <a:t>, </a:t>
            </a:r>
            <a:r>
              <a:rPr lang="en-US" dirty="0" smtClean="0"/>
              <a:t>giving a strong emphasis on vertical lines in elevation .</a:t>
            </a:r>
          </a:p>
          <a:p>
            <a:pPr lvl="8" algn="just"/>
            <a:r>
              <a:rPr lang="en-US" b="1" dirty="0" err="1" smtClean="0">
                <a:solidFill>
                  <a:schemeClr val="tx1"/>
                </a:solidFill>
              </a:rPr>
              <a:t>Lingaraj</a:t>
            </a:r>
            <a:r>
              <a:rPr lang="en-US" b="1" dirty="0" smtClean="0">
                <a:solidFill>
                  <a:schemeClr val="tx1"/>
                </a:solidFill>
              </a:rPr>
              <a:t> Temple, </a:t>
            </a:r>
            <a:r>
              <a:rPr lang="en-US" b="1" dirty="0" err="1" smtClean="0">
                <a:solidFill>
                  <a:schemeClr val="tx1"/>
                </a:solidFill>
              </a:rPr>
              <a:t>Bhubaneshwar</a:t>
            </a:r>
            <a:r>
              <a:rPr lang="en-US" b="1" dirty="0" smtClean="0">
                <a:solidFill>
                  <a:schemeClr val="tx1"/>
                </a:solidFill>
              </a:rPr>
              <a:t>, Orissa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endParaRPr lang="en-US" dirty="0" smtClean="0">
              <a:solidFill>
                <a:schemeClr val="tx1"/>
              </a:solidFill>
            </a:endParaRPr>
          </a:p>
          <a:p>
            <a:pPr lvl="8" algn="just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11th century </a:t>
            </a:r>
            <a:r>
              <a:rPr lang="en-US" dirty="0" err="1" smtClean="0">
                <a:solidFill>
                  <a:schemeClr val="tx1"/>
                </a:solidFill>
              </a:rPr>
              <a:t>Lingaraj</a:t>
            </a:r>
            <a:r>
              <a:rPr lang="en-US" dirty="0" smtClean="0">
                <a:solidFill>
                  <a:schemeClr val="tx1"/>
                </a:solidFill>
              </a:rPr>
              <a:t> Temple is a fine example of the north Indian </a:t>
            </a:r>
            <a:r>
              <a:rPr lang="en-US" dirty="0" err="1" smtClean="0">
                <a:solidFill>
                  <a:schemeClr val="tx1"/>
                </a:solidFill>
              </a:rPr>
              <a:t>Nagara</a:t>
            </a:r>
            <a:r>
              <a:rPr lang="en-US" dirty="0" smtClean="0">
                <a:solidFill>
                  <a:schemeClr val="tx1"/>
                </a:solidFill>
              </a:rPr>
              <a:t> style of temple architecture, marked by its curvilinear, beehive-shaped </a:t>
            </a:r>
            <a:r>
              <a:rPr lang="en-US" dirty="0" err="1" smtClean="0">
                <a:solidFill>
                  <a:schemeClr val="tx1"/>
                </a:solidFill>
              </a:rPr>
              <a:t>shikhara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 descr="F:\Biju\2017-2018\Even Semester\History of Indian Architecture\Photos\j-temple-bhubaneswar-1100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237781"/>
            <a:ext cx="1918716" cy="36202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</TotalTime>
  <Words>403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Temple Architecture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Temple Architecture</dc:title>
  <dc:creator>HIS10</dc:creator>
  <cp:lastModifiedBy>HIS10</cp:lastModifiedBy>
  <cp:revision>14</cp:revision>
  <dcterms:created xsi:type="dcterms:W3CDTF">2006-08-16T00:00:00Z</dcterms:created>
  <dcterms:modified xsi:type="dcterms:W3CDTF">2017-11-30T11:23:20Z</dcterms:modified>
</cp:coreProperties>
</file>